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21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B44E-1B2C-4203-9687-0F58F6B30870}" type="datetimeFigureOut">
              <a:rPr lang="es-CL" smtClean="0"/>
              <a:t>10-02-22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2D41-CE1C-4C20-8BF4-99D9475CB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389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B44E-1B2C-4203-9687-0F58F6B30870}" type="datetimeFigureOut">
              <a:rPr lang="es-CL" smtClean="0"/>
              <a:t>10-02-22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2D41-CE1C-4C20-8BF4-99D9475CB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06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B44E-1B2C-4203-9687-0F58F6B30870}" type="datetimeFigureOut">
              <a:rPr lang="es-CL" smtClean="0"/>
              <a:t>10-02-22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2D41-CE1C-4C20-8BF4-99D9475CB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888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B44E-1B2C-4203-9687-0F58F6B30870}" type="datetimeFigureOut">
              <a:rPr lang="es-CL" smtClean="0"/>
              <a:t>10-02-22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2D41-CE1C-4C20-8BF4-99D9475CB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95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B44E-1B2C-4203-9687-0F58F6B30870}" type="datetimeFigureOut">
              <a:rPr lang="es-CL" smtClean="0"/>
              <a:t>10-02-22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2D41-CE1C-4C20-8BF4-99D9475CB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444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B44E-1B2C-4203-9687-0F58F6B30870}" type="datetimeFigureOut">
              <a:rPr lang="es-CL" smtClean="0"/>
              <a:t>10-02-22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2D41-CE1C-4C20-8BF4-99D9475CB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474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B44E-1B2C-4203-9687-0F58F6B30870}" type="datetimeFigureOut">
              <a:rPr lang="es-CL" smtClean="0"/>
              <a:t>10-02-22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2D41-CE1C-4C20-8BF4-99D9475CB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275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B44E-1B2C-4203-9687-0F58F6B30870}" type="datetimeFigureOut">
              <a:rPr lang="es-CL" smtClean="0"/>
              <a:t>10-02-22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2D41-CE1C-4C20-8BF4-99D9475CB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966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B44E-1B2C-4203-9687-0F58F6B30870}" type="datetimeFigureOut">
              <a:rPr lang="es-CL" smtClean="0"/>
              <a:t>10-02-22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2D41-CE1C-4C20-8BF4-99D9475CB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249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B44E-1B2C-4203-9687-0F58F6B30870}" type="datetimeFigureOut">
              <a:rPr lang="es-CL" smtClean="0"/>
              <a:t>10-02-22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2D41-CE1C-4C20-8BF4-99D9475CB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179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B44E-1B2C-4203-9687-0F58F6B30870}" type="datetimeFigureOut">
              <a:rPr lang="es-CL" smtClean="0"/>
              <a:t>10-02-22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82D41-CE1C-4C20-8BF4-99D9475CB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308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3B44E-1B2C-4203-9687-0F58F6B30870}" type="datetimeFigureOut">
              <a:rPr lang="es-CL" smtClean="0"/>
              <a:t>10-02-22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2D41-CE1C-4C20-8BF4-99D9475CB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259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47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8974" y="267105"/>
            <a:ext cx="115661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2">
                    <a:lumMod val="25000"/>
                  </a:schemeClr>
                </a:solidFill>
                <a:latin typeface="Bulo-ExtraBlack ☞" panose="02000000000000000000" pitchFamily="2" charset="77"/>
                <a:ea typeface="Bulo-ExtraBlack ☞" panose="02000000000000000000" pitchFamily="2" charset="77"/>
              </a:rPr>
              <a:t>TÍTULO EDITABLE</a:t>
            </a:r>
          </a:p>
          <a:p>
            <a:pPr algn="ctr"/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1032685" y="3699008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err="1">
                <a:solidFill>
                  <a:schemeClr val="accent5">
                    <a:lumMod val="75000"/>
                  </a:schemeClr>
                </a:solidFill>
                <a:latin typeface="Bulo-Medium ☞" panose="02000000000000000000" pitchFamily="2" charset="77"/>
                <a:ea typeface="Bulo-Medium ☞" panose="02000000000000000000" pitchFamily="2" charset="77"/>
              </a:rPr>
              <a:t>List</a:t>
            </a:r>
            <a:r>
              <a:rPr lang="es-CL" sz="2800" dirty="0">
                <a:solidFill>
                  <a:schemeClr val="accent5">
                    <a:lumMod val="75000"/>
                  </a:schemeClr>
                </a:solidFill>
                <a:latin typeface="Bulo-Medium ☞" panose="02000000000000000000" pitchFamily="2" charset="77"/>
                <a:ea typeface="Bulo-Medium ☞" panose="02000000000000000000" pitchFamily="2" charset="77"/>
              </a:rPr>
              <a:t> de prueba</a:t>
            </a:r>
            <a:endParaRPr lang="es-CL" sz="2800" dirty="0">
              <a:latin typeface="Bulo-Medium ☞" panose="02000000000000000000" pitchFamily="2" charset="77"/>
              <a:ea typeface="Bulo-Medium ☞" panose="02000000000000000000" pitchFamily="2" charset="77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72" y="3718464"/>
            <a:ext cx="450285" cy="4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5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5</Words>
  <Application>Microsoft Macintosh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Bulo-ExtraBlack ☞</vt:lpstr>
      <vt:lpstr>Bulo-Medium ☞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Romina Andrea Arenas Villarroel</dc:creator>
  <cp:lastModifiedBy>Microsoft Office User</cp:lastModifiedBy>
  <cp:revision>22</cp:revision>
  <dcterms:created xsi:type="dcterms:W3CDTF">2019-06-11T14:56:11Z</dcterms:created>
  <dcterms:modified xsi:type="dcterms:W3CDTF">2022-02-10T22:52:09Z</dcterms:modified>
</cp:coreProperties>
</file>