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058400" cy="77724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0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8105-02BA-4F10-8406-62FE217973BB}" type="datetimeFigureOut">
              <a:rPr lang="es-CL" smtClean="0"/>
              <a:t>17-03-22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4A79-93DD-4E76-AC0F-C85F28D477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174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8105-02BA-4F10-8406-62FE217973BB}" type="datetimeFigureOut">
              <a:rPr lang="es-CL" smtClean="0"/>
              <a:t>17-03-22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4A79-93DD-4E76-AC0F-C85F28D477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8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8105-02BA-4F10-8406-62FE217973BB}" type="datetimeFigureOut">
              <a:rPr lang="es-CL" smtClean="0"/>
              <a:t>17-03-22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4A79-93DD-4E76-AC0F-C85F28D477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354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8105-02BA-4F10-8406-62FE217973BB}" type="datetimeFigureOut">
              <a:rPr lang="es-CL" smtClean="0"/>
              <a:t>17-03-22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4A79-93DD-4E76-AC0F-C85F28D477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625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8105-02BA-4F10-8406-62FE217973BB}" type="datetimeFigureOut">
              <a:rPr lang="es-CL" smtClean="0"/>
              <a:t>17-03-22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4A79-93DD-4E76-AC0F-C85F28D477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291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8105-02BA-4F10-8406-62FE217973BB}" type="datetimeFigureOut">
              <a:rPr lang="es-CL" smtClean="0"/>
              <a:t>17-03-22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4A79-93DD-4E76-AC0F-C85F28D477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029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8105-02BA-4F10-8406-62FE217973BB}" type="datetimeFigureOut">
              <a:rPr lang="es-CL" smtClean="0"/>
              <a:t>17-03-22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4A79-93DD-4E76-AC0F-C85F28D477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220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8105-02BA-4F10-8406-62FE217973BB}" type="datetimeFigureOut">
              <a:rPr lang="es-CL" smtClean="0"/>
              <a:t>17-03-22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4A79-93DD-4E76-AC0F-C85F28D477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018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8105-02BA-4F10-8406-62FE217973BB}" type="datetimeFigureOut">
              <a:rPr lang="es-CL" smtClean="0"/>
              <a:t>17-03-22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4A79-93DD-4E76-AC0F-C85F28D477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888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8105-02BA-4F10-8406-62FE217973BB}" type="datetimeFigureOut">
              <a:rPr lang="es-CL" smtClean="0"/>
              <a:t>17-03-22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4A79-93DD-4E76-AC0F-C85F28D477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558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8105-02BA-4F10-8406-62FE217973BB}" type="datetimeFigureOut">
              <a:rPr lang="es-CL" smtClean="0"/>
              <a:t>17-03-22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84A79-93DD-4E76-AC0F-C85F28D477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535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D8105-02BA-4F10-8406-62FE217973BB}" type="datetimeFigureOut">
              <a:rPr lang="es-CL" smtClean="0"/>
              <a:t>17-03-22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84A79-93DD-4E76-AC0F-C85F28D477C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344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164" y="1975434"/>
            <a:ext cx="511117" cy="5111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81" y="1975434"/>
            <a:ext cx="511117" cy="51111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398" y="1975436"/>
            <a:ext cx="511117" cy="5111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515" y="1980021"/>
            <a:ext cx="511117" cy="51111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632" y="1975434"/>
            <a:ext cx="511117" cy="51111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340360" y="2939143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bg2">
                    <a:lumMod val="25000"/>
                  </a:schemeClr>
                </a:solidFill>
                <a:latin typeface="BuloRounded-Bold" panose="02000000000000000000" pitchFamily="2" charset="0"/>
                <a:ea typeface="BuloRounded-Bold" panose="02000000000000000000" pitchFamily="2" charset="0"/>
              </a:rPr>
              <a:t>Se otorga el presente certificado a: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1203376" y="4264090"/>
            <a:ext cx="819227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1828800" y="4366726"/>
            <a:ext cx="6708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BuloRounded-Regular" panose="02000000000000000000" pitchFamily="2" charset="0"/>
                <a:ea typeface="BuloRounded-Regular" panose="02000000000000000000" pitchFamily="2" charset="0"/>
              </a:rPr>
              <a:t> is simply dummy text of the printing and typesetting industry. Lorem Ipsum has been the industry's standard dummy text ever since the.</a:t>
            </a:r>
            <a:endParaRPr lang="es-CL" dirty="0">
              <a:solidFill>
                <a:schemeClr val="bg2">
                  <a:lumMod val="25000"/>
                </a:schemeClr>
              </a:solidFill>
              <a:latin typeface="BuloRounded-Regular" panose="02000000000000000000" pitchFamily="2" charset="0"/>
              <a:ea typeface="BuloRounded-Regular" panose="02000000000000000000" pitchFamily="2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82556" y="6596743"/>
            <a:ext cx="2664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>
                <a:latin typeface="BuloRounded-Regular" panose="02000000000000000000" pitchFamily="2" charset="0"/>
                <a:ea typeface="BuloRounded-Regular" panose="02000000000000000000" pitchFamily="2" charset="0"/>
              </a:rPr>
              <a:t>Carolina </a:t>
            </a:r>
            <a:r>
              <a:rPr lang="es-CL" sz="1400" dirty="0" err="1">
                <a:latin typeface="BuloRounded-Regular" panose="02000000000000000000" pitchFamily="2" charset="0"/>
                <a:ea typeface="BuloRounded-Regular" panose="02000000000000000000" pitchFamily="2" charset="0"/>
              </a:rPr>
              <a:t>Leitao</a:t>
            </a:r>
            <a:r>
              <a:rPr lang="es-CL" sz="1400" dirty="0">
                <a:latin typeface="BuloRounded-Regular" panose="02000000000000000000" pitchFamily="2" charset="0"/>
                <a:ea typeface="BuloRounded-Regular" panose="02000000000000000000" pitchFamily="2" charset="0"/>
              </a:rPr>
              <a:t> Álvarez Salamanca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38285" y="6833119"/>
            <a:ext cx="2953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BuloRounded-Regular" panose="02000000000000000000" pitchFamily="2" charset="0"/>
                <a:ea typeface="BuloRounded-Regular" panose="02000000000000000000" pitchFamily="2" charset="0"/>
              </a:rPr>
              <a:t>Alcaldesa, Municipalidad de Peñalolén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954417" y="6596743"/>
            <a:ext cx="2664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>
                <a:latin typeface="BuloRounded-Regular" panose="02000000000000000000" pitchFamily="2" charset="0"/>
                <a:ea typeface="BuloRounded-Regular" panose="02000000000000000000" pitchFamily="2" charset="0"/>
              </a:rPr>
              <a:t>Carolina </a:t>
            </a:r>
            <a:r>
              <a:rPr lang="es-CL" sz="1400" dirty="0" err="1">
                <a:latin typeface="BuloRounded-Regular" panose="02000000000000000000" pitchFamily="2" charset="0"/>
                <a:ea typeface="BuloRounded-Regular" panose="02000000000000000000" pitchFamily="2" charset="0"/>
              </a:rPr>
              <a:t>Leitao</a:t>
            </a:r>
            <a:r>
              <a:rPr lang="es-CL" sz="1400" dirty="0">
                <a:latin typeface="BuloRounded-Regular" panose="02000000000000000000" pitchFamily="2" charset="0"/>
                <a:ea typeface="BuloRounded-Regular" panose="02000000000000000000" pitchFamily="2" charset="0"/>
              </a:rPr>
              <a:t> Álvarez Salamanca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6810146" y="6833119"/>
            <a:ext cx="29530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latin typeface="BuloRounded-Regular" panose="02000000000000000000" pitchFamily="2" charset="0"/>
                <a:ea typeface="BuloRounded-Regular" panose="02000000000000000000" pitchFamily="2" charset="0"/>
              </a:rPr>
              <a:t>Alcaldesa, Municipalidad de Peñalolén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6954417" y="217123"/>
            <a:ext cx="2955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bg2">
                    <a:lumMod val="25000"/>
                  </a:schemeClr>
                </a:solidFill>
                <a:latin typeface="BuloRounded-Regular" panose="02000000000000000000" pitchFamily="2" charset="0"/>
                <a:ea typeface="BuloRounded-Regular" panose="02000000000000000000" pitchFamily="2" charset="0"/>
              </a:rPr>
              <a:t>Peñalolén, 17 de Marzo del 2022</a:t>
            </a:r>
          </a:p>
        </p:txBody>
      </p:sp>
    </p:spTree>
    <p:extLst>
      <p:ext uri="{BB962C8B-B14F-4D97-AF65-F5344CB8AC3E}">
        <p14:creationId xmlns:p14="http://schemas.microsoft.com/office/powerpoint/2010/main" val="334144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57</Words>
  <Application>Microsoft Macintosh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BuloRounded-Bold</vt:lpstr>
      <vt:lpstr>BuloRounded-Regular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Romina Andrea Arenas Villarroel</dc:creator>
  <cp:lastModifiedBy>Microsoft Office User</cp:lastModifiedBy>
  <cp:revision>4</cp:revision>
  <dcterms:created xsi:type="dcterms:W3CDTF">2019-07-02T15:28:36Z</dcterms:created>
  <dcterms:modified xsi:type="dcterms:W3CDTF">2022-03-17T22:20:05Z</dcterms:modified>
</cp:coreProperties>
</file>